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2" r:id="rId14"/>
    <p:sldId id="282" r:id="rId15"/>
    <p:sldId id="290" r:id="rId16"/>
    <p:sldId id="29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1" autoAdjust="0"/>
    <p:restoredTop sz="94619" autoAdjust="0"/>
  </p:normalViewPr>
  <p:slideViewPr>
    <p:cSldViewPr snapToGrid="0">
      <p:cViewPr varScale="1">
        <p:scale>
          <a:sx n="83" d="100"/>
          <a:sy n="83" d="100"/>
        </p:scale>
        <p:origin x="9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BB3E44-1A82-DE25-76D0-412C55FE90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66"/>
                    </a14:imgEffect>
                    <a14:imgEffect>
                      <a14:brightnessContrast bright="-8000" contrast="5000"/>
                    </a14:imgEffect>
                  </a14:imgLayer>
                </a14:imgProps>
              </a:ext>
            </a:extLst>
          </a:blip>
          <a:srcRect b="1564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Introduction to Programming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>
                <a:solidFill>
                  <a:schemeClr val="accent1"/>
                </a:solidFill>
              </a:rPr>
              <a:t>_Day_one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347067"/>
            <a:ext cx="3485072" cy="837409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chemeClr val="tx2"/>
                </a:solidFill>
              </a:rPr>
              <a:t>Abdulhafiz Ahmed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Specialties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995" y="2296972"/>
            <a:ext cx="5033361" cy="22640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science</a:t>
            </a:r>
          </a:p>
          <a:p>
            <a:pPr algn="ctr"/>
            <a:r>
              <a:rPr lang="en-US" dirty="0"/>
              <a:t>Machine learning and AI</a:t>
            </a:r>
          </a:p>
          <a:p>
            <a:pPr algn="ctr"/>
            <a:r>
              <a:rPr lang="en-US" dirty="0"/>
              <a:t>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3179429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357378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1F833F-5380-737F-602B-61DDAD36414F}"/>
              </a:ext>
            </a:extLst>
          </p:cNvPr>
          <p:cNvSpPr txBox="1">
            <a:spLocks/>
          </p:cNvSpPr>
          <p:nvPr/>
        </p:nvSpPr>
        <p:spPr>
          <a:xfrm>
            <a:off x="4402453" y="3262132"/>
            <a:ext cx="3387094" cy="92790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/>
              <a:t>10 – 15 minutes</a:t>
            </a:r>
          </a:p>
        </p:txBody>
      </p:sp>
    </p:spTree>
    <p:extLst>
      <p:ext uri="{BB962C8B-B14F-4D97-AF65-F5344CB8AC3E}">
        <p14:creationId xmlns:p14="http://schemas.microsoft.com/office/powerpoint/2010/main" val="2978239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497" y="2180622"/>
            <a:ext cx="8507997" cy="1916816"/>
          </a:xfrm>
        </p:spPr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Text editor</a:t>
            </a:r>
          </a:p>
          <a:p>
            <a:pPr lvl="1"/>
            <a:r>
              <a:rPr lang="en-US" dirty="0"/>
              <a:t>Python compiler</a:t>
            </a:r>
          </a:p>
        </p:txBody>
      </p:sp>
    </p:spTree>
    <p:extLst>
      <p:ext uri="{BB962C8B-B14F-4D97-AF65-F5344CB8AC3E}">
        <p14:creationId xmlns:p14="http://schemas.microsoft.com/office/powerpoint/2010/main" val="1140643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coding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497" y="2180622"/>
            <a:ext cx="8507997" cy="1916816"/>
          </a:xfrm>
        </p:spPr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Text editor</a:t>
            </a:r>
          </a:p>
          <a:p>
            <a:pPr lvl="1"/>
            <a:r>
              <a:rPr lang="en-US" dirty="0"/>
              <a:t>Python compiler</a:t>
            </a:r>
          </a:p>
        </p:txBody>
      </p:sp>
    </p:spTree>
    <p:extLst>
      <p:ext uri="{BB962C8B-B14F-4D97-AF65-F5344CB8AC3E}">
        <p14:creationId xmlns:p14="http://schemas.microsoft.com/office/powerpoint/2010/main" val="182874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most wanted career choices</a:t>
            </a:r>
          </a:p>
          <a:p>
            <a:r>
              <a:rPr lang="en-US" dirty="0"/>
              <a:t>A looked out for skill</a:t>
            </a:r>
          </a:p>
          <a:p>
            <a:r>
              <a:rPr lang="en-US" dirty="0"/>
              <a:t>Get’s you familiar with tech</a:t>
            </a:r>
          </a:p>
          <a:p>
            <a:r>
              <a:rPr lang="en-US" dirty="0"/>
              <a:t>Realize your ideas</a:t>
            </a:r>
          </a:p>
          <a:p>
            <a:r>
              <a:rPr lang="en-US" dirty="0"/>
              <a:t>Side hustle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Q: Biggest companies – Top 5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8814" y="3182435"/>
            <a:ext cx="2963724" cy="493130"/>
          </a:xfrm>
        </p:spPr>
        <p:txBody>
          <a:bodyPr/>
          <a:lstStyle/>
          <a:p>
            <a:pPr marL="36900" indent="0">
              <a:buNone/>
            </a:pPr>
            <a:r>
              <a:rPr lang="en-US" dirty="0"/>
              <a:t>Try and list out a few</a:t>
            </a:r>
          </a:p>
        </p:txBody>
      </p:sp>
    </p:spTree>
    <p:extLst>
      <p:ext uri="{BB962C8B-B14F-4D97-AF65-F5344CB8AC3E}">
        <p14:creationId xmlns:p14="http://schemas.microsoft.com/office/powerpoint/2010/main" val="3483798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Programming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57473"/>
            <a:ext cx="8507997" cy="1465403"/>
          </a:xfrm>
        </p:spPr>
        <p:txBody>
          <a:bodyPr>
            <a:normAutofit/>
          </a:bodyPr>
          <a:lstStyle/>
          <a:p>
            <a:r>
              <a:rPr lang="en-US" dirty="0"/>
              <a:t>Giving instructions to a computer, making it do what you want</a:t>
            </a:r>
          </a:p>
          <a:p>
            <a:r>
              <a:rPr lang="en-US" dirty="0"/>
              <a:t>Where you apply this is up to you</a:t>
            </a:r>
          </a:p>
        </p:txBody>
      </p:sp>
    </p:spTree>
    <p:extLst>
      <p:ext uri="{BB962C8B-B14F-4D97-AF65-F5344CB8AC3E}">
        <p14:creationId xmlns:p14="http://schemas.microsoft.com/office/powerpoint/2010/main" val="3842417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497" y="2180622"/>
            <a:ext cx="8507997" cy="1916816"/>
          </a:xfrm>
        </p:spPr>
        <p:txBody>
          <a:bodyPr>
            <a:normAutofit/>
          </a:bodyPr>
          <a:lstStyle/>
          <a:p>
            <a:r>
              <a:rPr lang="en-US" dirty="0"/>
              <a:t>Bridge between the programmer and computers</a:t>
            </a:r>
          </a:p>
          <a:p>
            <a:r>
              <a:rPr lang="en-US" dirty="0"/>
              <a:t>There are #### programming languages created</a:t>
            </a:r>
          </a:p>
          <a:p>
            <a:r>
              <a:rPr lang="en-US" dirty="0"/>
              <a:t>They have rules called </a:t>
            </a:r>
            <a:r>
              <a:rPr lang="en-US" b="1" dirty="0"/>
              <a:t>Syntax.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53993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of Programming language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413" y="2116378"/>
            <a:ext cx="3586526" cy="3340503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/>
              <a:t>Machine language:</a:t>
            </a:r>
          </a:p>
          <a:p>
            <a:pPr marL="36900" indent="0" algn="ctr">
              <a:buNone/>
            </a:pPr>
            <a:endParaRPr lang="en-US" dirty="0"/>
          </a:p>
          <a:p>
            <a:pPr marL="36900" indent="0" algn="ctr">
              <a:buNone/>
            </a:pPr>
            <a:endParaRPr lang="en-US" dirty="0"/>
          </a:p>
          <a:p>
            <a:pPr algn="ctr"/>
            <a:r>
              <a:rPr lang="en-US" dirty="0"/>
              <a:t>Assembly language: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High-level languages:</a:t>
            </a:r>
          </a:p>
          <a:p>
            <a:pPr algn="ctr"/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FE70FF-25FF-D9E7-0C11-AD7968F48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932" y="5456881"/>
            <a:ext cx="3457045" cy="42915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99871B6-5423-E8CD-AEFF-23CD1AAD94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23" r="6565"/>
          <a:stretch/>
        </p:blipFill>
        <p:spPr bwMode="auto">
          <a:xfrm>
            <a:off x="3836993" y="4053524"/>
            <a:ext cx="4700924" cy="60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8350F94-8F7A-1106-14D0-BA4149C9A0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948" y="2650167"/>
            <a:ext cx="7497277" cy="60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564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995" y="2296972"/>
            <a:ext cx="5033361" cy="22640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Simple syntax and keywords</a:t>
            </a:r>
          </a:p>
          <a:p>
            <a:pPr algn="ctr"/>
            <a:r>
              <a:rPr lang="en-US" dirty="0"/>
              <a:t>Multi-purpose</a:t>
            </a:r>
          </a:p>
          <a:p>
            <a:pPr algn="ctr"/>
            <a:r>
              <a:rPr lang="en-US" dirty="0"/>
              <a:t>Hugely popular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74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2001" y="5282637"/>
            <a:ext cx="8507997" cy="701474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dirty="0"/>
              <a:t>C++ 														Java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D10637-3AD5-9387-3578-B208DD235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620" y="2707872"/>
            <a:ext cx="5249008" cy="1733792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48974DA2-90A7-D29C-DA2D-E7DB71B41567}"/>
              </a:ext>
            </a:extLst>
          </p:cNvPr>
          <p:cNvSpPr txBox="1">
            <a:spLocks/>
          </p:cNvSpPr>
          <p:nvPr/>
        </p:nvSpPr>
        <p:spPr>
          <a:xfrm>
            <a:off x="1842001" y="1585912"/>
            <a:ext cx="8507997" cy="7014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dirty="0"/>
              <a:t>By printing “Hello, world!”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5B2E3C-5B65-AC82-FD1E-5434BD7A9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795" y="2555451"/>
            <a:ext cx="4267796" cy="203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83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6736A-8137-EEEE-754F-7F6277584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1B879F-5C10-2571-1CEB-E05F9C572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7560" y="4814507"/>
            <a:ext cx="1526232" cy="701474"/>
          </a:xfrm>
        </p:spPr>
        <p:txBody>
          <a:bodyPr>
            <a:normAutofit/>
          </a:bodyPr>
          <a:lstStyle/>
          <a:p>
            <a:pPr marL="36900" indent="0" algn="ctr">
              <a:buNone/>
            </a:pPr>
            <a:r>
              <a:rPr lang="en-US" dirty="0"/>
              <a:t>Python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48974DA2-90A7-D29C-DA2D-E7DB71B41567}"/>
              </a:ext>
            </a:extLst>
          </p:cNvPr>
          <p:cNvSpPr txBox="1">
            <a:spLocks/>
          </p:cNvSpPr>
          <p:nvPr/>
        </p:nvSpPr>
        <p:spPr>
          <a:xfrm>
            <a:off x="1842001" y="1585912"/>
            <a:ext cx="8507997" cy="7014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dirty="0"/>
              <a:t>By printing “Hello, world!”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2B7488-86E2-01D3-810F-2A7CAB0DC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412" y="3263698"/>
            <a:ext cx="3833176" cy="54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16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{DDDD5DA3-99C5-4141-A9B8-DDD1115A556C}tf11665031_win32</Template>
  <TotalTime>280</TotalTime>
  <Words>177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Nova</vt:lpstr>
      <vt:lpstr>Arial Nova Light</vt:lpstr>
      <vt:lpstr>Wingdings 2</vt:lpstr>
      <vt:lpstr>SlateVTI</vt:lpstr>
      <vt:lpstr>Introduction to Programming  _Day_one</vt:lpstr>
      <vt:lpstr>Why?</vt:lpstr>
      <vt:lpstr>Q: Biggest companies – Top 5</vt:lpstr>
      <vt:lpstr>What’s Programming</vt:lpstr>
      <vt:lpstr>Programming languages</vt:lpstr>
      <vt:lpstr>Levels of Programming language</vt:lpstr>
      <vt:lpstr>Why Python</vt:lpstr>
      <vt:lpstr>Comparison</vt:lpstr>
      <vt:lpstr>Comparison</vt:lpstr>
      <vt:lpstr>Python Specialties</vt:lpstr>
      <vt:lpstr>Questions</vt:lpstr>
      <vt:lpstr>Let’s start coding</vt:lpstr>
      <vt:lpstr>Let’s start coding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 _Day_one</dc:title>
  <dc:creator>Abdulhafiz Ahmed</dc:creator>
  <cp:lastModifiedBy>Abdulhafiz Ahmed</cp:lastModifiedBy>
  <cp:revision>1</cp:revision>
  <dcterms:created xsi:type="dcterms:W3CDTF">2023-08-09T12:59:07Z</dcterms:created>
  <dcterms:modified xsi:type="dcterms:W3CDTF">2023-08-09T17:39:39Z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